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71" r:id="rId2"/>
    <p:sldId id="275" r:id="rId3"/>
    <p:sldId id="256" r:id="rId4"/>
    <p:sldId id="257" r:id="rId5"/>
    <p:sldId id="258" r:id="rId6"/>
    <p:sldId id="261" r:id="rId7"/>
    <p:sldId id="276" r:id="rId8"/>
    <p:sldId id="274" r:id="rId9"/>
    <p:sldId id="273" r:id="rId10"/>
    <p:sldId id="272" r:id="rId11"/>
    <p:sldId id="262" r:id="rId12"/>
    <p:sldId id="264" r:id="rId1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8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Re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Re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zz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0330F4E-4908-4FF5-9B8D-845751D8A461}" type="datetimeFigureOut">
              <a:rPr lang="pt-BR" smtClean="0"/>
              <a:pPr/>
              <a:t>10/11/2010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2EC6D2D-4342-47E8-A868-3D48068CD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5" name="Re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Grupo</a:t>
            </a:r>
            <a:br>
              <a:rPr lang="pt-PT" dirty="0" smtClean="0"/>
            </a:b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150572"/>
          </a:xfrm>
        </p:spPr>
        <p:txBody>
          <a:bodyPr>
            <a:normAutofit fontScale="77500" lnSpcReduction="20000"/>
          </a:bodyPr>
          <a:lstStyle/>
          <a:p>
            <a:r>
              <a:rPr lang="pt-PT" sz="4800" dirty="0" smtClean="0"/>
              <a:t>Andreia</a:t>
            </a:r>
          </a:p>
          <a:p>
            <a:r>
              <a:rPr lang="pt-PT" sz="4800" dirty="0" smtClean="0"/>
              <a:t>Marcelo</a:t>
            </a:r>
          </a:p>
          <a:p>
            <a:r>
              <a:rPr lang="pt-PT" sz="4800" dirty="0" smtClean="0"/>
              <a:t>Rafael</a:t>
            </a:r>
          </a:p>
          <a:p>
            <a:r>
              <a:rPr lang="pt-PT" sz="4800" dirty="0" smtClean="0"/>
              <a:t>Roberta</a:t>
            </a:r>
          </a:p>
          <a:p>
            <a:r>
              <a:rPr lang="pt-PT" sz="4800" dirty="0" smtClean="0"/>
              <a:t>Teresa</a:t>
            </a:r>
          </a:p>
          <a:p>
            <a:r>
              <a:rPr lang="pt-PT" sz="4800" dirty="0" smtClean="0"/>
              <a:t>Marcio lima</a:t>
            </a:r>
          </a:p>
          <a:p>
            <a:endParaRPr lang="pt-PT" sz="4800" dirty="0" smtClean="0"/>
          </a:p>
          <a:p>
            <a:endParaRPr lang="pt-PT" dirty="0" smtClean="0"/>
          </a:p>
          <a:p>
            <a:endParaRPr lang="pt-B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" name="Imagem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140276"/>
          </a:xfrm>
        </p:spPr>
        <p:txBody>
          <a:bodyPr>
            <a:noAutofit/>
          </a:bodyPr>
          <a:lstStyle/>
          <a:p>
            <a:r>
              <a:rPr lang="pt-PT" sz="4400" dirty="0" smtClean="0"/>
              <a:t>FUNCIONAMENTO DOS PROCESSOS</a:t>
            </a:r>
            <a:endParaRPr lang="pt-BR" sz="4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32560" y="1928802"/>
            <a:ext cx="7406640" cy="450059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PT" dirty="0" smtClean="0"/>
              <a:t>ENTRADA DE MERCADORIA</a:t>
            </a:r>
          </a:p>
          <a:p>
            <a:pPr>
              <a:buFont typeface="Wingdings" pitchFamily="2" charset="2"/>
              <a:buChar char="Ø"/>
            </a:pPr>
            <a:endParaRPr lang="pt-PT" dirty="0" smtClean="0"/>
          </a:p>
          <a:p>
            <a:pPr>
              <a:buFont typeface="Wingdings" pitchFamily="2" charset="2"/>
              <a:buChar char="Ø"/>
            </a:pPr>
            <a:r>
              <a:rPr lang="pt-PT" dirty="0" smtClean="0"/>
              <a:t>ARMAZENAMENTO</a:t>
            </a:r>
          </a:p>
          <a:p>
            <a:pPr>
              <a:buFont typeface="Wingdings" pitchFamily="2" charset="2"/>
              <a:buChar char="Ø"/>
            </a:pPr>
            <a:endParaRPr lang="pt-PT" dirty="0" smtClean="0"/>
          </a:p>
          <a:p>
            <a:pPr>
              <a:buFont typeface="Wingdings" pitchFamily="2" charset="2"/>
              <a:buChar char="Ø"/>
            </a:pPr>
            <a:r>
              <a:rPr lang="pt-PT" dirty="0" smtClean="0"/>
              <a:t>SEPARAÇÃO</a:t>
            </a:r>
          </a:p>
          <a:p>
            <a:pPr>
              <a:buFont typeface="Wingdings" pitchFamily="2" charset="2"/>
              <a:buChar char="Ø"/>
            </a:pPr>
            <a:endParaRPr lang="pt-PT" dirty="0" smtClean="0"/>
          </a:p>
          <a:p>
            <a:pPr>
              <a:buFont typeface="Wingdings" pitchFamily="2" charset="2"/>
              <a:buChar char="Ø"/>
            </a:pPr>
            <a:r>
              <a:rPr lang="pt-PT" dirty="0" smtClean="0"/>
              <a:t>CONFERÊNCIA</a:t>
            </a:r>
          </a:p>
          <a:p>
            <a:pPr>
              <a:buFont typeface="Wingdings" pitchFamily="2" charset="2"/>
              <a:buChar char="Ø"/>
            </a:pPr>
            <a:endParaRPr lang="pt-PT" dirty="0" smtClean="0"/>
          </a:p>
          <a:p>
            <a:pPr>
              <a:buFont typeface="Wingdings" pitchFamily="2" charset="2"/>
              <a:buChar char="Ø"/>
            </a:pPr>
            <a:r>
              <a:rPr lang="pt-PT" dirty="0" smtClean="0"/>
              <a:t>EXPEDIÇÃO</a:t>
            </a:r>
          </a:p>
          <a:p>
            <a:pPr>
              <a:buFont typeface="Wingdings" pitchFamily="2" charset="2"/>
              <a:buChar char="Ø"/>
            </a:pPr>
            <a:endParaRPr lang="pt-B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32560" y="214290"/>
            <a:ext cx="7406640" cy="1071570"/>
          </a:xfrm>
        </p:spPr>
        <p:txBody>
          <a:bodyPr/>
          <a:lstStyle/>
          <a:p>
            <a:r>
              <a:rPr lang="pt-PT" dirty="0" smtClean="0"/>
              <a:t>CONCLUSÃO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436456"/>
          </a:xfrm>
        </p:spPr>
        <p:txBody>
          <a:bodyPr>
            <a:normAutofit lnSpcReduction="10000"/>
          </a:bodyPr>
          <a:lstStyle/>
          <a:p>
            <a:r>
              <a:rPr lang="pt-BR" sz="3200" dirty="0" smtClean="0"/>
              <a:t>Em resumo, a adoção de um sistema </a:t>
            </a:r>
            <a:r>
              <a:rPr lang="pt-BR" sz="3200" b="1" dirty="0" smtClean="0"/>
              <a:t>WMS </a:t>
            </a:r>
            <a:r>
              <a:rPr lang="pt-BR" sz="3200" dirty="0" smtClean="0"/>
              <a:t>possibilita as empresas maior eficiência na gestão da cadeia logística e aumento de forma significativa à competitividade nos diversos segmentos de mercado. Diante destas conclusões, pode-se esperar uma aceleração no processo de adoção de novas tecnologias para armazenagem,e possibilitando maior satisfação dos seus clientes.</a:t>
            </a:r>
            <a:endParaRPr lang="pt-BR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" name="Imagem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8962676" cy="678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32560" y="214290"/>
            <a:ext cx="7406640" cy="571504"/>
          </a:xfrm>
        </p:spPr>
        <p:txBody>
          <a:bodyPr>
            <a:noAutofit/>
          </a:bodyPr>
          <a:lstStyle/>
          <a:p>
            <a:r>
              <a:rPr lang="pt-PT" sz="4400" dirty="0" smtClean="0"/>
              <a:t>SISTEMA WMS</a:t>
            </a:r>
            <a:endParaRPr lang="pt-BR" sz="4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32560" y="1285860"/>
            <a:ext cx="7406640" cy="4572032"/>
          </a:xfrm>
        </p:spPr>
        <p:txBody>
          <a:bodyPr>
            <a:noAutofit/>
          </a:bodyPr>
          <a:lstStyle/>
          <a:p>
            <a:r>
              <a:rPr lang="pt-BR" sz="4000" dirty="0" smtClean="0"/>
              <a:t> Sistema de Gerenciamento de Armazéns surgiu da necessidade de se melhorar as informações e processos dentro de um armazém ou CD, sendo assim importante para a redução de custos e melhoria na operação. </a:t>
            </a:r>
            <a:endParaRPr lang="pt-BR" sz="4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32560" y="142852"/>
            <a:ext cx="7406640" cy="1071570"/>
          </a:xfrm>
        </p:spPr>
        <p:txBody>
          <a:bodyPr/>
          <a:lstStyle/>
          <a:p>
            <a:r>
              <a:rPr lang="pt-PT" dirty="0" smtClean="0"/>
              <a:t>OBJETIVOS DO SISTEMA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32560" y="1785926"/>
            <a:ext cx="7406640" cy="478634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sz="2800" dirty="0" smtClean="0"/>
              <a:t>Rápido retorno do investimento</a:t>
            </a:r>
          </a:p>
          <a:p>
            <a:pPr>
              <a:buFont typeface="Wingdings" pitchFamily="2" charset="2"/>
              <a:buChar char="Ø"/>
            </a:pPr>
            <a:endParaRPr lang="pt-BR" sz="2800" dirty="0" smtClean="0"/>
          </a:p>
          <a:p>
            <a:pPr>
              <a:buFont typeface="Wingdings" pitchFamily="2" charset="2"/>
              <a:buChar char="Ø"/>
            </a:pPr>
            <a:r>
              <a:rPr lang="pt-BR" sz="2800" dirty="0" smtClean="0"/>
              <a:t>Melhoria na ocupação dos espaços;</a:t>
            </a:r>
          </a:p>
          <a:p>
            <a:pPr>
              <a:buFont typeface="Wingdings" pitchFamily="2" charset="2"/>
              <a:buChar char="Ø"/>
            </a:pPr>
            <a:endParaRPr lang="pt-BR" sz="2800" dirty="0" smtClean="0"/>
          </a:p>
          <a:p>
            <a:pPr>
              <a:buFont typeface="Wingdings" pitchFamily="2" charset="2"/>
              <a:buChar char="Ø"/>
            </a:pPr>
            <a:r>
              <a:rPr lang="pt-BR" sz="2800" dirty="0" smtClean="0"/>
              <a:t>Redução de erros;</a:t>
            </a:r>
          </a:p>
          <a:p>
            <a:pPr>
              <a:buFont typeface="Wingdings" pitchFamily="2" charset="2"/>
              <a:buChar char="Ø"/>
            </a:pPr>
            <a:endParaRPr lang="pt-BR" sz="2800" dirty="0" smtClean="0"/>
          </a:p>
          <a:p>
            <a:pPr>
              <a:buFont typeface="Wingdings" pitchFamily="2" charset="2"/>
              <a:buChar char="Ø"/>
            </a:pPr>
            <a:r>
              <a:rPr lang="pt-BR" sz="2800" dirty="0" smtClean="0"/>
              <a:t>Elevação da produtividade;</a:t>
            </a:r>
          </a:p>
          <a:p>
            <a:endParaRPr lang="pt-B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068838"/>
          </a:xfrm>
        </p:spPr>
        <p:txBody>
          <a:bodyPr/>
          <a:lstStyle/>
          <a:p>
            <a:r>
              <a:rPr lang="pt-PT" dirty="0" smtClean="0"/>
              <a:t>OBJETIVOS DO SISTEMA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436456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pt-BR" sz="3100" dirty="0" smtClean="0"/>
              <a:t>Redução da necessidade de papéis;</a:t>
            </a:r>
          </a:p>
          <a:p>
            <a:pPr>
              <a:buFont typeface="Wingdings" pitchFamily="2" charset="2"/>
              <a:buChar char="Ø"/>
            </a:pPr>
            <a:endParaRPr lang="pt-BR" sz="3100" dirty="0" smtClean="0"/>
          </a:p>
          <a:p>
            <a:pPr>
              <a:buFont typeface="Wingdings" pitchFamily="2" charset="2"/>
              <a:buChar char="Ø"/>
            </a:pPr>
            <a:r>
              <a:rPr lang="pt-BR" sz="3100" dirty="0" smtClean="0"/>
              <a:t>Eliminação dos inventários físicos;</a:t>
            </a:r>
          </a:p>
          <a:p>
            <a:pPr>
              <a:buFont typeface="Wingdings" pitchFamily="2" charset="2"/>
              <a:buChar char="Ø"/>
            </a:pPr>
            <a:endParaRPr lang="pt-BR" sz="3100" dirty="0" smtClean="0"/>
          </a:p>
          <a:p>
            <a:pPr>
              <a:buFont typeface="Wingdings" pitchFamily="2" charset="2"/>
              <a:buChar char="Ø"/>
            </a:pPr>
            <a:r>
              <a:rPr lang="pt-BR" sz="3100" dirty="0" smtClean="0"/>
              <a:t>Melhoria no controle da carga de trabalho;</a:t>
            </a:r>
          </a:p>
          <a:p>
            <a:pPr>
              <a:buFont typeface="Wingdings" pitchFamily="2" charset="2"/>
              <a:buChar char="Ø"/>
            </a:pPr>
            <a:endParaRPr lang="pt-BR" sz="3100" dirty="0" smtClean="0"/>
          </a:p>
          <a:p>
            <a:pPr>
              <a:buFont typeface="Wingdings" pitchFamily="2" charset="2"/>
              <a:buChar char="Ø"/>
            </a:pPr>
            <a:r>
              <a:rPr lang="pt-BR" sz="3100" dirty="0" smtClean="0"/>
              <a:t>Melhoria no gerenciamento operacional;</a:t>
            </a:r>
          </a:p>
          <a:p>
            <a:pPr>
              <a:buFont typeface="Wingdings" pitchFamily="2" charset="2"/>
              <a:buChar char="Ø"/>
            </a:pPr>
            <a:endParaRPr lang="pt-BR" sz="3100" dirty="0" smtClean="0"/>
          </a:p>
          <a:p>
            <a:pPr>
              <a:buFont typeface="Wingdings" pitchFamily="2" charset="2"/>
              <a:buChar char="Ø"/>
            </a:pPr>
            <a:r>
              <a:rPr lang="pt-BR" sz="3100" dirty="0" smtClean="0"/>
              <a:t>Apoio no processo EDI;</a:t>
            </a:r>
          </a:p>
          <a:p>
            <a:endParaRPr lang="pt-BR" sz="3100" dirty="0" smtClean="0"/>
          </a:p>
          <a:p>
            <a:pPr>
              <a:buFont typeface="Wingdings" pitchFamily="2" charset="2"/>
              <a:buChar char="Ø"/>
            </a:pPr>
            <a:r>
              <a:rPr lang="pt-BR" sz="3100" dirty="0" smtClean="0"/>
              <a:t>Elevação no processo de valor agregado ao cliente.</a:t>
            </a:r>
          </a:p>
          <a:p>
            <a:r>
              <a:rPr lang="pt-BR" sz="3100" dirty="0" smtClean="0"/>
              <a:t> </a:t>
            </a:r>
          </a:p>
          <a:p>
            <a:endParaRPr lang="pt-B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783086"/>
          </a:xfrm>
        </p:spPr>
        <p:txBody>
          <a:bodyPr>
            <a:normAutofit/>
          </a:bodyPr>
          <a:lstStyle/>
          <a:p>
            <a:r>
              <a:rPr lang="pt-PT" sz="3600" dirty="0" smtClean="0"/>
              <a:t>IMPLANTAÇÃO</a:t>
            </a:r>
            <a:endParaRPr lang="pt-BR" sz="36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32560" y="3857628"/>
            <a:ext cx="7406640" cy="278608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PT" dirty="0" smtClean="0"/>
              <a:t>INSTALAÇÃO DO SISTEMA </a:t>
            </a:r>
          </a:p>
          <a:p>
            <a:endParaRPr lang="pt-PT" dirty="0" smtClean="0"/>
          </a:p>
          <a:p>
            <a:pPr>
              <a:buFont typeface="Wingdings" pitchFamily="2" charset="2"/>
              <a:buChar char="Ø"/>
            </a:pPr>
            <a:endParaRPr lang="pt-PT" dirty="0" smtClean="0"/>
          </a:p>
          <a:p>
            <a:pPr>
              <a:buFont typeface="Wingdings" pitchFamily="2" charset="2"/>
              <a:buChar char="Ø"/>
            </a:pPr>
            <a:r>
              <a:rPr lang="pt-PT" dirty="0" smtClean="0"/>
              <a:t>EQUIPAMENTOS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BR" dirty="0"/>
          </a:p>
        </p:txBody>
      </p:sp>
      <p:pic>
        <p:nvPicPr>
          <p:cNvPr id="5" name="Imagem 4" descr="Mc3000_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642918"/>
            <a:ext cx="2428892" cy="3143272"/>
          </a:xfrm>
          <a:prstGeom prst="rect">
            <a:avLst/>
          </a:prstGeom>
        </p:spPr>
      </p:pic>
      <p:pic>
        <p:nvPicPr>
          <p:cNvPr id="6" name="Imagem 5" descr="PM4i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142984"/>
            <a:ext cx="25019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" name="Imagem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" name="Imagem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" name="Imagem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Solstí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380</TotalTime>
  <Words>180</Words>
  <Application>Microsoft Office PowerPoint</Application>
  <PresentationFormat>Apresentação na tela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3" baseType="lpstr">
      <vt:lpstr>Solstício</vt:lpstr>
      <vt:lpstr>Grupo </vt:lpstr>
      <vt:lpstr>Slide 2</vt:lpstr>
      <vt:lpstr>SISTEMA WMS</vt:lpstr>
      <vt:lpstr>OBJETIVOS DO SISTEMA</vt:lpstr>
      <vt:lpstr>OBJETIVOS DO SISTEMA</vt:lpstr>
      <vt:lpstr>IMPLANTAÇÃO</vt:lpstr>
      <vt:lpstr>Slide 7</vt:lpstr>
      <vt:lpstr>Slide 8</vt:lpstr>
      <vt:lpstr>Slide 9</vt:lpstr>
      <vt:lpstr>Slide 10</vt:lpstr>
      <vt:lpstr>FUNCIONAMENTO DOS PROCESSOS</vt:lpstr>
      <vt:lpstr>CONCLUSÃO</vt:lpstr>
    </vt:vector>
  </TitlesOfParts>
  <Company>Rafael dos Reis Tofoli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Rafael</dc:creator>
  <cp:lastModifiedBy>Rafael</cp:lastModifiedBy>
  <cp:revision>58</cp:revision>
  <dcterms:created xsi:type="dcterms:W3CDTF">2010-06-18T22:14:23Z</dcterms:created>
  <dcterms:modified xsi:type="dcterms:W3CDTF">2010-11-10T21:34:52Z</dcterms:modified>
</cp:coreProperties>
</file>